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og, Elizabeth" userId="S::ebalog@agr.state.ga.us::54656e71-7825-4bfd-a660-1d12a6ab5634" providerId="AD" clId="Web-{F494A537-04DA-4BFC-8EF6-2AD4BD417FEF}"/>
    <pc:docChg chg="modSld">
      <pc:chgData name="Balog, Elizabeth" userId="S::ebalog@agr.state.ga.us::54656e71-7825-4bfd-a660-1d12a6ab5634" providerId="AD" clId="Web-{F494A537-04DA-4BFC-8EF6-2AD4BD417FEF}" dt="2024-01-26T18:42:06.394" v="63" actId="20577"/>
      <pc:docMkLst>
        <pc:docMk/>
      </pc:docMkLst>
      <pc:sldChg chg="modSp">
        <pc:chgData name="Balog, Elizabeth" userId="S::ebalog@agr.state.ga.us::54656e71-7825-4bfd-a660-1d12a6ab5634" providerId="AD" clId="Web-{F494A537-04DA-4BFC-8EF6-2AD4BD417FEF}" dt="2024-01-26T18:42:06.394" v="63" actId="20577"/>
        <pc:sldMkLst>
          <pc:docMk/>
          <pc:sldMk cId="3787070135" sldId="257"/>
        </pc:sldMkLst>
        <pc:spChg chg="mod">
          <ac:chgData name="Balog, Elizabeth" userId="S::ebalog@agr.state.ga.us::54656e71-7825-4bfd-a660-1d12a6ab5634" providerId="AD" clId="Web-{F494A537-04DA-4BFC-8EF6-2AD4BD417FEF}" dt="2024-01-26T18:42:06.394" v="63" actId="20577"/>
          <ac:spMkLst>
            <pc:docMk/>
            <pc:sldMk cId="3787070135" sldId="257"/>
            <ac:spMk id="6" creationId="{28823AEB-967E-DCD6-9F48-A62DDCF98548}"/>
          </ac:spMkLst>
        </pc:spChg>
      </pc:sldChg>
    </pc:docChg>
  </pc:docChgLst>
  <pc:docChgLst>
    <pc:chgData name="Adams, Christopher" userId="a9386c7a-e430-425c-9d4f-20f3887b0616" providerId="ADAL" clId="{9BE18136-454C-49ED-83A5-43911A55CAC8}"/>
    <pc:docChg chg="modSld modMainMaster modShowInfo">
      <pc:chgData name="Adams, Christopher" userId="a9386c7a-e430-425c-9d4f-20f3887b0616" providerId="ADAL" clId="{9BE18136-454C-49ED-83A5-43911A55CAC8}" dt="2024-02-05T23:50:22.675" v="85"/>
      <pc:docMkLst>
        <pc:docMk/>
      </pc:docMkLst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3787070135" sldId="257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3725702676" sldId="259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1180580857" sldId="260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220006593" sldId="261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2917952302" sldId="262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1203566001" sldId="263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923525275" sldId="264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2267119941" sldId="265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1232355870" sldId="266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667739583" sldId="267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1513858478" sldId="268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1065480634" sldId="269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2881647487" sldId="270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402290636" sldId="271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803443178" sldId="272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219976029" sldId="273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1503536592" sldId="274"/>
        </pc:sldMkLst>
      </pc:sldChg>
      <pc:sldChg chg="modTransition">
        <pc:chgData name="Adams, Christopher" userId="a9386c7a-e430-425c-9d4f-20f3887b0616" providerId="ADAL" clId="{9BE18136-454C-49ED-83A5-43911A55CAC8}" dt="2024-02-05T23:50:22.675" v="85"/>
        <pc:sldMkLst>
          <pc:docMk/>
          <pc:sldMk cId="3586001180" sldId="275"/>
        </pc:sldMkLst>
      </pc:sldChg>
      <pc:sldMasterChg chg="modTransition modSldLayout">
        <pc:chgData name="Adams, Christopher" userId="a9386c7a-e430-425c-9d4f-20f3887b0616" providerId="ADAL" clId="{9BE18136-454C-49ED-83A5-43911A55CAC8}" dt="2024-02-05T23:50:22.675" v="85"/>
        <pc:sldMasterMkLst>
          <pc:docMk/>
          <pc:sldMasterMk cId="3722712763" sldId="2147483660"/>
        </pc:sldMasterMkLst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3407516097" sldId="2147483661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2543306747" sldId="2147483662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1048147316" sldId="2147483663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2741459845" sldId="2147483664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2481881895" sldId="2147483665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3174588036" sldId="2147483666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3975414693" sldId="2147483667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2571154247" sldId="2147483668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3785890357" sldId="2147483669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1021802798" sldId="2147483670"/>
          </pc:sldLayoutMkLst>
        </pc:sldLayoutChg>
        <pc:sldLayoutChg chg="modTransition">
          <pc:chgData name="Adams, Christopher" userId="a9386c7a-e430-425c-9d4f-20f3887b0616" providerId="ADAL" clId="{9BE18136-454C-49ED-83A5-43911A55CAC8}" dt="2024-02-05T23:50:22.675" v="85"/>
          <pc:sldLayoutMkLst>
            <pc:docMk/>
            <pc:sldMasterMk cId="3722712763" sldId="2147483660"/>
            <pc:sldLayoutMk cId="1517992377" sldId="2147483671"/>
          </pc:sldLayoutMkLst>
        </pc:sldLayoutChg>
      </pc:sldMasterChg>
    </pc:docChg>
  </pc:docChgLst>
  <pc:docChgLst>
    <pc:chgData name="Davis, Dana" userId="S::ddavis@agr.state.ga.us::734c2a27-0254-4e8f-858d-cda6c338154b" providerId="AD" clId="Web-{D81644A6-39D3-45DC-9EF2-E4DF8FF16B8B}"/>
    <pc:docChg chg="sldOrd">
      <pc:chgData name="Davis, Dana" userId="S::ddavis@agr.state.ga.us::734c2a27-0254-4e8f-858d-cda6c338154b" providerId="AD" clId="Web-{D81644A6-39D3-45DC-9EF2-E4DF8FF16B8B}" dt="2024-01-29T15:08:08.797" v="0"/>
      <pc:docMkLst>
        <pc:docMk/>
      </pc:docMkLst>
      <pc:sldChg chg="ord">
        <pc:chgData name="Davis, Dana" userId="S::ddavis@agr.state.ga.us::734c2a27-0254-4e8f-858d-cda6c338154b" providerId="AD" clId="Web-{D81644A6-39D3-45DC-9EF2-E4DF8FF16B8B}" dt="2024-01-29T15:08:08.797" v="0"/>
        <pc:sldMkLst>
          <pc:docMk/>
          <pc:sldMk cId="667739583" sldId="267"/>
        </pc:sldMkLst>
      </pc:sldChg>
    </pc:docChg>
  </pc:docChgLst>
  <pc:docChgLst>
    <pc:chgData name="Balog, Elizabeth" userId="S::ebalog@agr.state.ga.us::54656e71-7825-4bfd-a660-1d12a6ab5634" providerId="AD" clId="Web-{A5F6C9FE-6BB0-4905-88CC-A92B0CB871BE}"/>
    <pc:docChg chg="modSld">
      <pc:chgData name="Balog, Elizabeth" userId="S::ebalog@agr.state.ga.us::54656e71-7825-4bfd-a660-1d12a6ab5634" providerId="AD" clId="Web-{A5F6C9FE-6BB0-4905-88CC-A92B0CB871BE}" dt="2024-01-29T19:11:37.655" v="16" actId="20577"/>
      <pc:docMkLst>
        <pc:docMk/>
      </pc:docMkLst>
      <pc:sldChg chg="modSp">
        <pc:chgData name="Balog, Elizabeth" userId="S::ebalog@agr.state.ga.us::54656e71-7825-4bfd-a660-1d12a6ab5634" providerId="AD" clId="Web-{A5F6C9FE-6BB0-4905-88CC-A92B0CB871BE}" dt="2024-01-29T19:11:37.655" v="16" actId="20577"/>
        <pc:sldMkLst>
          <pc:docMk/>
          <pc:sldMk cId="1513858478" sldId="268"/>
        </pc:sldMkLst>
        <pc:spChg chg="mod">
          <ac:chgData name="Balog, Elizabeth" userId="S::ebalog@agr.state.ga.us::54656e71-7825-4bfd-a660-1d12a6ab5634" providerId="AD" clId="Web-{A5F6C9FE-6BB0-4905-88CC-A92B0CB871BE}" dt="2024-01-29T19:11:37.655" v="16" actId="20577"/>
          <ac:spMkLst>
            <pc:docMk/>
            <pc:sldMk cId="1513858478" sldId="268"/>
            <ac:spMk id="4" creationId="{E18DC17F-52D0-C0B9-B3CC-C8CA66872A15}"/>
          </ac:spMkLst>
        </pc:spChg>
      </pc:sldChg>
    </pc:docChg>
  </pc:docChgLst>
  <pc:docChgLst>
    <pc:chgData name="Balog, Elizabeth" userId="54656e71-7825-4bfd-a660-1d12a6ab5634" providerId="ADAL" clId="{53F5347C-25D2-449F-BE33-BC4707AA9D21}"/>
    <pc:docChg chg="undo custSel addSld delSld modSld">
      <pc:chgData name="Balog, Elizabeth" userId="54656e71-7825-4bfd-a660-1d12a6ab5634" providerId="ADAL" clId="{53F5347C-25D2-449F-BE33-BC4707AA9D21}" dt="2024-01-31T14:08:45.879" v="525" actId="313"/>
      <pc:docMkLst>
        <pc:docMk/>
      </pc:docMkLst>
      <pc:sldChg chg="addSp delSp mod">
        <pc:chgData name="Balog, Elizabeth" userId="54656e71-7825-4bfd-a660-1d12a6ab5634" providerId="ADAL" clId="{53F5347C-25D2-449F-BE33-BC4707AA9D21}" dt="2024-01-31T13:38:37.974" v="86"/>
        <pc:sldMkLst>
          <pc:docMk/>
          <pc:sldMk cId="3787070135" sldId="257"/>
        </pc:sldMkLst>
        <pc:graphicFrameChg chg="add del">
          <ac:chgData name="Balog, Elizabeth" userId="54656e71-7825-4bfd-a660-1d12a6ab5634" providerId="ADAL" clId="{53F5347C-25D2-449F-BE33-BC4707AA9D21}" dt="2024-01-31T13:38:37.974" v="86"/>
          <ac:graphicFrameMkLst>
            <pc:docMk/>
            <pc:sldMk cId="3787070135" sldId="257"/>
            <ac:graphicFrameMk id="2" creationId="{F2C992F9-F86C-12C3-0322-BA4CDEAED06B}"/>
          </ac:graphicFrameMkLst>
        </pc:graphicFrameChg>
      </pc:sldChg>
      <pc:sldChg chg="addSp delSp modSp new mod">
        <pc:chgData name="Balog, Elizabeth" userId="54656e71-7825-4bfd-a660-1d12a6ab5634" providerId="ADAL" clId="{53F5347C-25D2-449F-BE33-BC4707AA9D21}" dt="2024-01-31T14:06:27.258" v="395" actId="20577"/>
        <pc:sldMkLst>
          <pc:docMk/>
          <pc:sldMk cId="1503536592" sldId="274"/>
        </pc:sldMkLst>
        <pc:spChg chg="mod">
          <ac:chgData name="Balog, Elizabeth" userId="54656e71-7825-4bfd-a660-1d12a6ab5634" providerId="ADAL" clId="{53F5347C-25D2-449F-BE33-BC4707AA9D21}" dt="2024-01-31T14:02:32.484" v="117" actId="20577"/>
          <ac:spMkLst>
            <pc:docMk/>
            <pc:sldMk cId="1503536592" sldId="274"/>
            <ac:spMk id="2" creationId="{120957E0-E4FD-CC27-855A-64BA11FBCF42}"/>
          </ac:spMkLst>
        </pc:spChg>
        <pc:spChg chg="del">
          <ac:chgData name="Balog, Elizabeth" userId="54656e71-7825-4bfd-a660-1d12a6ab5634" providerId="ADAL" clId="{53F5347C-25D2-449F-BE33-BC4707AA9D21}" dt="2024-01-31T14:04:10.524" v="173" actId="931"/>
          <ac:spMkLst>
            <pc:docMk/>
            <pc:sldMk cId="1503536592" sldId="274"/>
            <ac:spMk id="3" creationId="{51E77E6D-C774-A20D-7B97-23111DBAB739}"/>
          </ac:spMkLst>
        </pc:spChg>
        <pc:spChg chg="mod">
          <ac:chgData name="Balog, Elizabeth" userId="54656e71-7825-4bfd-a660-1d12a6ab5634" providerId="ADAL" clId="{53F5347C-25D2-449F-BE33-BC4707AA9D21}" dt="2024-01-31T14:06:27.258" v="395" actId="20577"/>
          <ac:spMkLst>
            <pc:docMk/>
            <pc:sldMk cId="1503536592" sldId="274"/>
            <ac:spMk id="4" creationId="{3A6A02EB-DAAA-58AA-C037-AD65DF1EE7C7}"/>
          </ac:spMkLst>
        </pc:spChg>
        <pc:picChg chg="add mod">
          <ac:chgData name="Balog, Elizabeth" userId="54656e71-7825-4bfd-a660-1d12a6ab5634" providerId="ADAL" clId="{53F5347C-25D2-449F-BE33-BC4707AA9D21}" dt="2024-01-31T14:04:12.111" v="175" actId="962"/>
          <ac:picMkLst>
            <pc:docMk/>
            <pc:sldMk cId="1503536592" sldId="274"/>
            <ac:picMk id="6" creationId="{89874422-06AC-47BA-0CE2-45D1D328D5C5}"/>
          </ac:picMkLst>
        </pc:picChg>
      </pc:sldChg>
      <pc:sldChg chg="new del">
        <pc:chgData name="Balog, Elizabeth" userId="54656e71-7825-4bfd-a660-1d12a6ab5634" providerId="ADAL" clId="{53F5347C-25D2-449F-BE33-BC4707AA9D21}" dt="2024-01-31T14:02:04.525" v="90" actId="2696"/>
        <pc:sldMkLst>
          <pc:docMk/>
          <pc:sldMk cId="2124671242" sldId="274"/>
        </pc:sldMkLst>
      </pc:sldChg>
      <pc:sldChg chg="new del">
        <pc:chgData name="Balog, Elizabeth" userId="54656e71-7825-4bfd-a660-1d12a6ab5634" providerId="ADAL" clId="{53F5347C-25D2-449F-BE33-BC4707AA9D21}" dt="2024-01-31T13:49:35.032" v="88" actId="680"/>
        <pc:sldMkLst>
          <pc:docMk/>
          <pc:sldMk cId="2731735391" sldId="274"/>
        </pc:sldMkLst>
      </pc:sldChg>
      <pc:sldChg chg="new del">
        <pc:chgData name="Balog, Elizabeth" userId="54656e71-7825-4bfd-a660-1d12a6ab5634" providerId="ADAL" clId="{53F5347C-25D2-449F-BE33-BC4707AA9D21}" dt="2024-01-31T14:02:15.279" v="92" actId="2696"/>
        <pc:sldMkLst>
          <pc:docMk/>
          <pc:sldMk cId="3122520613" sldId="274"/>
        </pc:sldMkLst>
      </pc:sldChg>
      <pc:sldChg chg="modSp new del mod">
        <pc:chgData name="Balog, Elizabeth" userId="54656e71-7825-4bfd-a660-1d12a6ab5634" providerId="ADAL" clId="{53F5347C-25D2-449F-BE33-BC4707AA9D21}" dt="2024-01-31T13:37:48.101" v="84" actId="680"/>
        <pc:sldMkLst>
          <pc:docMk/>
          <pc:sldMk cId="3397229944" sldId="274"/>
        </pc:sldMkLst>
        <pc:spChg chg="mod">
          <ac:chgData name="Balog, Elizabeth" userId="54656e71-7825-4bfd-a660-1d12a6ab5634" providerId="ADAL" clId="{53F5347C-25D2-449F-BE33-BC4707AA9D21}" dt="2024-01-31T13:37:47.724" v="83" actId="20577"/>
          <ac:spMkLst>
            <pc:docMk/>
            <pc:sldMk cId="3397229944" sldId="274"/>
            <ac:spMk id="2" creationId="{F48EAF7E-8DBF-7A56-D204-B09C0C10C9FC}"/>
          </ac:spMkLst>
        </pc:spChg>
        <pc:spChg chg="mod">
          <ac:chgData name="Balog, Elizabeth" userId="54656e71-7825-4bfd-a660-1d12a6ab5634" providerId="ADAL" clId="{53F5347C-25D2-449F-BE33-BC4707AA9D21}" dt="2024-01-31T13:37:46.236" v="80" actId="20577"/>
          <ac:spMkLst>
            <pc:docMk/>
            <pc:sldMk cId="3397229944" sldId="274"/>
            <ac:spMk id="4" creationId="{E15F9C64-B491-11D6-3266-D6527AD5196B}"/>
          </ac:spMkLst>
        </pc:spChg>
      </pc:sldChg>
      <pc:sldChg chg="new del">
        <pc:chgData name="Balog, Elizabeth" userId="54656e71-7825-4bfd-a660-1d12a6ab5634" providerId="ADAL" clId="{53F5347C-25D2-449F-BE33-BC4707AA9D21}" dt="2024-01-31T14:06:52.928" v="397" actId="680"/>
        <pc:sldMkLst>
          <pc:docMk/>
          <pc:sldMk cId="2149454138" sldId="275"/>
        </pc:sldMkLst>
      </pc:sldChg>
      <pc:sldChg chg="addSp delSp modSp new mod">
        <pc:chgData name="Balog, Elizabeth" userId="54656e71-7825-4bfd-a660-1d12a6ab5634" providerId="ADAL" clId="{53F5347C-25D2-449F-BE33-BC4707AA9D21}" dt="2024-01-31T14:08:45.879" v="525" actId="313"/>
        <pc:sldMkLst>
          <pc:docMk/>
          <pc:sldMk cId="3586001180" sldId="275"/>
        </pc:sldMkLst>
        <pc:spChg chg="mod">
          <ac:chgData name="Balog, Elizabeth" userId="54656e71-7825-4bfd-a660-1d12a6ab5634" providerId="ADAL" clId="{53F5347C-25D2-449F-BE33-BC4707AA9D21}" dt="2024-01-31T14:08:00.297" v="471" actId="20577"/>
          <ac:spMkLst>
            <pc:docMk/>
            <pc:sldMk cId="3586001180" sldId="275"/>
            <ac:spMk id="2" creationId="{71CEA565-6289-DDDF-589A-253B4C74F451}"/>
          </ac:spMkLst>
        </pc:spChg>
        <pc:spChg chg="mod">
          <ac:chgData name="Balog, Elizabeth" userId="54656e71-7825-4bfd-a660-1d12a6ab5634" providerId="ADAL" clId="{53F5347C-25D2-449F-BE33-BC4707AA9D21}" dt="2024-01-31T14:08:23.986" v="493" actId="20577"/>
          <ac:spMkLst>
            <pc:docMk/>
            <pc:sldMk cId="3586001180" sldId="275"/>
            <ac:spMk id="3" creationId="{2ED21FAF-EA25-A541-37AC-64CD58E68F19}"/>
          </ac:spMkLst>
        </pc:spChg>
        <pc:spChg chg="del">
          <ac:chgData name="Balog, Elizabeth" userId="54656e71-7825-4bfd-a660-1d12a6ab5634" providerId="ADAL" clId="{53F5347C-25D2-449F-BE33-BC4707AA9D21}" dt="2024-01-31T14:07:13.317" v="399" actId="931"/>
          <ac:spMkLst>
            <pc:docMk/>
            <pc:sldMk cId="3586001180" sldId="275"/>
            <ac:spMk id="4" creationId="{C9072C9B-9792-83B5-C624-88513F5DF711}"/>
          </ac:spMkLst>
        </pc:spChg>
        <pc:spChg chg="mod">
          <ac:chgData name="Balog, Elizabeth" userId="54656e71-7825-4bfd-a660-1d12a6ab5634" providerId="ADAL" clId="{53F5347C-25D2-449F-BE33-BC4707AA9D21}" dt="2024-01-31T14:08:45.879" v="525" actId="313"/>
          <ac:spMkLst>
            <pc:docMk/>
            <pc:sldMk cId="3586001180" sldId="275"/>
            <ac:spMk id="5" creationId="{E1BCCF94-2E86-13E4-DE35-C21708AE07F8}"/>
          </ac:spMkLst>
        </pc:spChg>
        <pc:spChg chg="del">
          <ac:chgData name="Balog, Elizabeth" userId="54656e71-7825-4bfd-a660-1d12a6ab5634" providerId="ADAL" clId="{53F5347C-25D2-449F-BE33-BC4707AA9D21}" dt="2024-01-31T14:07:19.550" v="402" actId="931"/>
          <ac:spMkLst>
            <pc:docMk/>
            <pc:sldMk cId="3586001180" sldId="275"/>
            <ac:spMk id="6" creationId="{12098801-1BCC-C571-8EE6-C68074213E64}"/>
          </ac:spMkLst>
        </pc:spChg>
        <pc:picChg chg="add mod">
          <ac:chgData name="Balog, Elizabeth" userId="54656e71-7825-4bfd-a660-1d12a6ab5634" providerId="ADAL" clId="{53F5347C-25D2-449F-BE33-BC4707AA9D21}" dt="2024-01-31T14:07:13.950" v="401" actId="962"/>
          <ac:picMkLst>
            <pc:docMk/>
            <pc:sldMk cId="3586001180" sldId="275"/>
            <ac:picMk id="8" creationId="{DE874133-BB99-6FF5-8462-49E72CC854EA}"/>
          </ac:picMkLst>
        </pc:picChg>
        <pc:picChg chg="add mod">
          <ac:chgData name="Balog, Elizabeth" userId="54656e71-7825-4bfd-a660-1d12a6ab5634" providerId="ADAL" clId="{53F5347C-25D2-449F-BE33-BC4707AA9D21}" dt="2024-01-31T14:07:20.321" v="404" actId="962"/>
          <ac:picMkLst>
            <pc:docMk/>
            <pc:sldMk cId="3586001180" sldId="275"/>
            <ac:picMk id="10" creationId="{CAA27190-E019-44FC-A7CC-9B9576F260E6}"/>
          </ac:picMkLst>
        </pc:picChg>
      </pc:sldChg>
    </pc:docChg>
  </pc:docChgLst>
  <pc:docChgLst>
    <pc:chgData name="Balog, Elizabeth" userId="S::ebalog@agr.state.ga.us::54656e71-7825-4bfd-a660-1d12a6ab5634" providerId="AD" clId="Web-{80DDA299-2CCB-443E-891D-331A3BF54756}"/>
    <pc:docChg chg="modSld">
      <pc:chgData name="Balog, Elizabeth" userId="S::ebalog@agr.state.ga.us::54656e71-7825-4bfd-a660-1d12a6ab5634" providerId="AD" clId="Web-{80DDA299-2CCB-443E-891D-331A3BF54756}" dt="2024-01-26T18:31:41.745" v="57"/>
      <pc:docMkLst>
        <pc:docMk/>
      </pc:docMkLst>
      <pc:sldChg chg="addSp delSp">
        <pc:chgData name="Balog, Elizabeth" userId="S::ebalog@agr.state.ga.us::54656e71-7825-4bfd-a660-1d12a6ab5634" providerId="AD" clId="Web-{80DDA299-2CCB-443E-891D-331A3BF54756}" dt="2024-01-26T18:29:57.072" v="42"/>
        <pc:sldMkLst>
          <pc:docMk/>
          <pc:sldMk cId="667739583" sldId="267"/>
        </pc:sldMkLst>
        <pc:inkChg chg="add del">
          <ac:chgData name="Balog, Elizabeth" userId="S::ebalog@agr.state.ga.us::54656e71-7825-4bfd-a660-1d12a6ab5634" providerId="AD" clId="Web-{80DDA299-2CCB-443E-891D-331A3BF54756}" dt="2024-01-26T18:28:16.632" v="33"/>
          <ac:inkMkLst>
            <pc:docMk/>
            <pc:sldMk cId="667739583" sldId="267"/>
            <ac:inkMk id="3" creationId="{F62F7A89-53C4-FE43-1977-DC11438816B3}"/>
          </ac:inkMkLst>
        </pc:inkChg>
        <pc:inkChg chg="add del">
          <ac:chgData name="Balog, Elizabeth" userId="S::ebalog@agr.state.ga.us::54656e71-7825-4bfd-a660-1d12a6ab5634" providerId="AD" clId="Web-{80DDA299-2CCB-443E-891D-331A3BF54756}" dt="2024-01-26T18:28:36.851" v="35"/>
          <ac:inkMkLst>
            <pc:docMk/>
            <pc:sldMk cId="667739583" sldId="267"/>
            <ac:inkMk id="4" creationId="{B6B9365E-FD90-60C3-5515-DD99B534832E}"/>
          </ac:inkMkLst>
        </pc:inkChg>
        <pc:inkChg chg="add del">
          <ac:chgData name="Balog, Elizabeth" userId="S::ebalog@agr.state.ga.us::54656e71-7825-4bfd-a660-1d12a6ab5634" providerId="AD" clId="Web-{80DDA299-2CCB-443E-891D-331A3BF54756}" dt="2024-01-26T18:29:03.492" v="37"/>
          <ac:inkMkLst>
            <pc:docMk/>
            <pc:sldMk cId="667739583" sldId="267"/>
            <ac:inkMk id="6" creationId="{AF7B1FBA-E847-BBF8-A653-E6D2DDFACA3D}"/>
          </ac:inkMkLst>
        </pc:inkChg>
        <pc:inkChg chg="add del">
          <ac:chgData name="Balog, Elizabeth" userId="S::ebalog@agr.state.ga.us::54656e71-7825-4bfd-a660-1d12a6ab5634" providerId="AD" clId="Web-{80DDA299-2CCB-443E-891D-331A3BF54756}" dt="2024-01-26T18:29:38.571" v="39"/>
          <ac:inkMkLst>
            <pc:docMk/>
            <pc:sldMk cId="667739583" sldId="267"/>
            <ac:inkMk id="7" creationId="{E48F697C-754E-64FB-536F-C2B8576B3300}"/>
          </ac:inkMkLst>
        </pc:inkChg>
        <pc:inkChg chg="add del">
          <ac:chgData name="Balog, Elizabeth" userId="S::ebalog@agr.state.ga.us::54656e71-7825-4bfd-a660-1d12a6ab5634" providerId="AD" clId="Web-{80DDA299-2CCB-443E-891D-331A3BF54756}" dt="2024-01-26T18:29:48.634" v="41"/>
          <ac:inkMkLst>
            <pc:docMk/>
            <pc:sldMk cId="667739583" sldId="267"/>
            <ac:inkMk id="8" creationId="{4CB38E3E-1FE2-843A-8DB3-22DDF2C1A0F6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29:57.072" v="42"/>
          <ac:inkMkLst>
            <pc:docMk/>
            <pc:sldMk cId="667739583" sldId="267"/>
            <ac:inkMk id="9" creationId="{302D9977-B47D-C2D7-2B3A-58B840D719CF}"/>
          </ac:inkMkLst>
        </pc:inkChg>
      </pc:sldChg>
      <pc:sldChg chg="addSp delSp">
        <pc:chgData name="Balog, Elizabeth" userId="S::ebalog@agr.state.ga.us::54656e71-7825-4bfd-a660-1d12a6ab5634" providerId="AD" clId="Web-{80DDA299-2CCB-443E-891D-331A3BF54756}" dt="2024-01-26T18:30:26.025" v="47"/>
        <pc:sldMkLst>
          <pc:docMk/>
          <pc:sldMk cId="1513858478" sldId="268"/>
        </pc:sldMkLst>
        <pc:inkChg chg="add del">
          <ac:chgData name="Balog, Elizabeth" userId="S::ebalog@agr.state.ga.us::54656e71-7825-4bfd-a660-1d12a6ab5634" providerId="AD" clId="Web-{80DDA299-2CCB-443E-891D-331A3BF54756}" dt="2024-01-26T18:30:15.775" v="46"/>
          <ac:inkMkLst>
            <pc:docMk/>
            <pc:sldMk cId="1513858478" sldId="268"/>
            <ac:inkMk id="3" creationId="{282701B7-9B1E-9C1A-582F-961CB8A3A65C}"/>
          </ac:inkMkLst>
        </pc:inkChg>
        <pc:inkChg chg="add del">
          <ac:chgData name="Balog, Elizabeth" userId="S::ebalog@agr.state.ga.us::54656e71-7825-4bfd-a660-1d12a6ab5634" providerId="AD" clId="Web-{80DDA299-2CCB-443E-891D-331A3BF54756}" dt="2024-01-26T18:30:13.009" v="45"/>
          <ac:inkMkLst>
            <pc:docMk/>
            <pc:sldMk cId="1513858478" sldId="268"/>
            <ac:inkMk id="5" creationId="{9F1AD13C-2FA1-311D-EFF4-B38E2959046D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30:26.025" v="47"/>
          <ac:inkMkLst>
            <pc:docMk/>
            <pc:sldMk cId="1513858478" sldId="268"/>
            <ac:inkMk id="7" creationId="{E819BA0E-3B98-B5FA-B31F-11A852BB4B32}"/>
          </ac:inkMkLst>
        </pc:inkChg>
      </pc:sldChg>
      <pc:sldChg chg="modSp">
        <pc:chgData name="Balog, Elizabeth" userId="S::ebalog@agr.state.ga.us::54656e71-7825-4bfd-a660-1d12a6ab5634" providerId="AD" clId="Web-{80DDA299-2CCB-443E-891D-331A3BF54756}" dt="2024-01-26T18:26:51.193" v="31" actId="20577"/>
        <pc:sldMkLst>
          <pc:docMk/>
          <pc:sldMk cId="1065480634" sldId="269"/>
        </pc:sldMkLst>
        <pc:spChg chg="mod">
          <ac:chgData name="Balog, Elizabeth" userId="S::ebalog@agr.state.ga.us::54656e71-7825-4bfd-a660-1d12a6ab5634" providerId="AD" clId="Web-{80DDA299-2CCB-443E-891D-331A3BF54756}" dt="2024-01-26T18:26:51.193" v="31" actId="20577"/>
          <ac:spMkLst>
            <pc:docMk/>
            <pc:sldMk cId="1065480634" sldId="269"/>
            <ac:spMk id="2" creationId="{54E7AE7A-3F21-5228-5283-EFF2A7C1EA72}"/>
          </ac:spMkLst>
        </pc:spChg>
      </pc:sldChg>
      <pc:sldChg chg="addSp delSp">
        <pc:chgData name="Balog, Elizabeth" userId="S::ebalog@agr.state.ga.us::54656e71-7825-4bfd-a660-1d12a6ab5634" providerId="AD" clId="Web-{80DDA299-2CCB-443E-891D-331A3BF54756}" dt="2024-01-26T18:31:06.088" v="53"/>
        <pc:sldMkLst>
          <pc:docMk/>
          <pc:sldMk cId="402290636" sldId="271"/>
        </pc:sldMkLst>
        <pc:inkChg chg="add del">
          <ac:chgData name="Balog, Elizabeth" userId="S::ebalog@agr.state.ga.us::54656e71-7825-4bfd-a660-1d12a6ab5634" providerId="AD" clId="Web-{80DDA299-2CCB-443E-891D-331A3BF54756}" dt="2024-01-26T18:30:38.479" v="49"/>
          <ac:inkMkLst>
            <pc:docMk/>
            <pc:sldMk cId="402290636" sldId="271"/>
            <ac:inkMk id="3" creationId="{EFD6278F-727D-3E96-BEE2-7F410624D2DD}"/>
          </ac:inkMkLst>
        </pc:inkChg>
        <pc:inkChg chg="add del">
          <ac:chgData name="Balog, Elizabeth" userId="S::ebalog@agr.state.ga.us::54656e71-7825-4bfd-a660-1d12a6ab5634" providerId="AD" clId="Web-{80DDA299-2CCB-443E-891D-331A3BF54756}" dt="2024-01-26T18:30:51.901" v="51"/>
          <ac:inkMkLst>
            <pc:docMk/>
            <pc:sldMk cId="402290636" sldId="271"/>
            <ac:inkMk id="4" creationId="{62F952C2-DF35-5711-0DF6-1DF680E4C496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31:02.526" v="52"/>
          <ac:inkMkLst>
            <pc:docMk/>
            <pc:sldMk cId="402290636" sldId="271"/>
            <ac:inkMk id="5" creationId="{08EEEC3D-8E18-075A-98DB-A4C23BB6132A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31:06.088" v="53"/>
          <ac:inkMkLst>
            <pc:docMk/>
            <pc:sldMk cId="402290636" sldId="271"/>
            <ac:inkMk id="6" creationId="{14AE1DBD-EF2F-5C1F-5D0A-A8430F0A6D25}"/>
          </ac:inkMkLst>
        </pc:inkChg>
      </pc:sldChg>
      <pc:sldChg chg="addSp">
        <pc:chgData name="Balog, Elizabeth" userId="S::ebalog@agr.state.ga.us::54656e71-7825-4bfd-a660-1d12a6ab5634" providerId="AD" clId="Web-{80DDA299-2CCB-443E-891D-331A3BF54756}" dt="2024-01-26T18:31:41.745" v="57"/>
        <pc:sldMkLst>
          <pc:docMk/>
          <pc:sldMk cId="803443178" sldId="272"/>
        </pc:sldMkLst>
        <pc:inkChg chg="add">
          <ac:chgData name="Balog, Elizabeth" userId="S::ebalog@agr.state.ga.us::54656e71-7825-4bfd-a660-1d12a6ab5634" providerId="AD" clId="Web-{80DDA299-2CCB-443E-891D-331A3BF54756}" dt="2024-01-26T18:31:29.073" v="54"/>
          <ac:inkMkLst>
            <pc:docMk/>
            <pc:sldMk cId="803443178" sldId="272"/>
            <ac:inkMk id="3" creationId="{DEB42644-08D0-58A2-AF57-3F0A912E5BF5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31:33.386" v="55"/>
          <ac:inkMkLst>
            <pc:docMk/>
            <pc:sldMk cId="803443178" sldId="272"/>
            <ac:inkMk id="4" creationId="{ADFCF196-2B86-BFB7-3606-A71F1F464D90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31:39.855" v="56"/>
          <ac:inkMkLst>
            <pc:docMk/>
            <pc:sldMk cId="803443178" sldId="272"/>
            <ac:inkMk id="5" creationId="{AEDE045A-F272-D740-93C1-AD6C9A28B713}"/>
          </ac:inkMkLst>
        </pc:inkChg>
        <pc:inkChg chg="add">
          <ac:chgData name="Balog, Elizabeth" userId="S::ebalog@agr.state.ga.us::54656e71-7825-4bfd-a660-1d12a6ab5634" providerId="AD" clId="Web-{80DDA299-2CCB-443E-891D-331A3BF54756}" dt="2024-01-26T18:31:41.745" v="57"/>
          <ac:inkMkLst>
            <pc:docMk/>
            <pc:sldMk cId="803443178" sldId="272"/>
            <ac:inkMk id="7" creationId="{51CBFD43-C24A-539F-5B80-2B5167BC429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3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15576 4491 16383 0 0,'5'0'0'0'0,"6"0"0"0"0,6 0 0 0 0,5 0 0 0 0,3 0 0 0 0,2 0 0 0 0,6 0 0 0 0,2 0 0 0 0,0 0 0 0 0,-2 4 0 0 0,-1 3 0 0 0,-2-1 0 0 0,-1-2 0 0 0,-1 0 0 0 0,0-2 0 0 0,-1-1 0 0 0,1-1 0 0 0,-1 0 0 0 0,-4 5 0 0 0,-2 1 0 0 0,0 0 0 0 0,2-2 0 0 0,1 0 0 0 0,7-2 0 0 0,1-1 0 0 0,1-1 0 0 0,0 0 0 0 0,-7 5 0 0 0,-2 1 0 0 0,-1-1 0 0 0,1 0 0 0 0,0-2 0 0 0,6-1 0 0 0,-2 4 0 0 0,-2 1 0 0 0,1-1 0 0 0,-1-2 0 0 0,0-1 0 0 0,1-1 0 0 0,0-1 0 0 0,5-1 0 0 0,2 0 0 0 0,0 0 0 0 0,-2 0 0 0 0,-1 0 0 0 0,-6-5 0 0 0,-2-2 0 0 0,-1 1 0 0 0,1 1 0 0 0,6 2 0 0 0,2 1 0 0 0,1 1 0 0 0,-5-4 0 0 0,-2-2 0 0 0,-1 2 0 0 0,0 0 0 0 0,1 2 0 0 0,0 1 0 0 0,7-4 0 0 0,1 0 0 0 0,0 0 0 0 0,0-3 0 0 0,-2-1 0 0 0,-1 2 0 0 0,-1 3 0 0 0,3 1 0 0 0,2 2 0 0 0,0 1 0 0 0,-2 1 0 0 0,-1 0 0 0 0,-2 0 0 0 0,0 1 0 0 0,-1-1 0 0 0,-1 0 0 0 0,1 1 0 0 0,-1-1 0 0 0,0 0 0 0 0,1 0 0 0 0,4 0 0 0 0,2 0 0 0 0,-1 0 0 0 0,0 0 0 0 0,-2 0 0 0 0,-2 0 0 0 0,0 0 0 0 0,-10 0 0 0 0,-13 0 0 0 0,-13 0 0 0 0,-9 0 0 0 0,-7 0 0 0 0,-8 0 0 0 0,-5 0 0 0 0,0 0 0 0 0,1 0 0 0 0,2 0 0 0 0,2 0 0 0 0,1 0 0 0 0,2 0 0 0 0,0 0 0 0 0,0 0 0 0 0,1 0 0 0 0,5-5 0 0 0,1-1 0 0 0,-1 0 0 0 0,-1 1 0 0 0,-1 2 0 0 0,-1 0 0 0 0,-6 2 0 0 0,-3 1 0 0 0,1 0 0 0 0,0 0 0 0 0,2 0 0 0 0,1 1 0 0 0,1-1 0 0 0,1 0 0 0 0,-5 0 0 0 0,0 0 0 0 0,-1 0 0 0 0,2 0 0 0 0,1 0 0 0 0,2 0 0 0 0,0 0 0 0 0,1 0 0 0 0,1 0 0 0 0,-1 0 0 0 0,1 0 0 0 0,-1 0 0 0 0,1 0 0 0 0,0 0 0 0 0,-1 0 0 0 0,0 0 0 0 0,-4 0 0 0 0,-2 0 0 0 0,1 0 0 0 0,0 0 0 0 0,2 0 0 0 0,2 0 0 0 0,0 0 0 0 0,1 0 0 0 0,-5 0 0 0 0,0 0 0 0 0,-1 0 0 0 0,2 0 0 0 0,2 0 0 0 0,0 0 0 0 0,1 0 0 0 0,6 5 0 0 0,-3 1 0 0 0,-2 0 0 0 0,0-1 0 0 0,-1-2 0 0 0,5 4 0 0 0,2 0 0 0 0,4 4 0 0 0,1 1 0 0 0,4 1 0 0 0,-2 0 0 0 0,-2-2 0 0 0,-8-4 0 0 0,-4-3 0 0 0,-2-2 0 0 0,-1-1 0 0 0,1-1 0 0 0,1 0 0 0 0,1-1 0 0 0,0 1 0 0 0,-4-1 0 0 0,-1 1 0 0 0,1-5 0 0 0,5-6 0 0 0,4-1 0 0 0,0 1 0 0 0,5 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4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22543 3263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2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12718 4236 16383 0 0,'4'0'0'0'0,"7"0"0"0"0,6 0 0 0 0,10 0 0 0 0,4 0 0 0 0,2 0 0 0 0,0 0 0 0 0,-1 0 0 0 0,-1 0 0 0 0,-1 0 0 0 0,4 0 0 0 0,0 0 0 0 0,0 0 0 0 0,-2 0 0 0 0,-1 0 0 0 0,-7 4 0 0 0,-1 3 0 0 0,-1-1 0 0 0,0-2 0 0 0,7 0 0 0 0,2-2 0 0 0,2-1 0 0 0,-2-1 0 0 0,0 1 0 0 0,-1-2 0 0 0,-1 1 0 0 0,-1 4 0 0 0,5 3 0 0 0,1-2 0 0 0,-1 0 0 0 0,-1-2 0 0 0,-1-1 0 0 0,-6 4 0 0 0,-3 1 0 0 0,0-1 0 0 0,6-1 0 0 0,2-2 0 0 0,1-1 0 0 0,0-1 0 0 0,0-1 0 0 0,-2 0 0 0 0,0-1 0 0 0,-1 1 0 0 0,5 0 0 0 0,1 0 0 0 0,-1 0 0 0 0,0 0 0 0 0,-3-1 0 0 0,0 1 0 0 0,-1 0 0 0 0,-1 0 0 0 0,4 0 0 0 0,2 0 0 0 0,-1 1 0 0 0,-1-1 0 0 0,-1 0 0 0 0,-1 0 0 0 0,-2 0 0 0 0,5 0 0 0 0,1 0 0 0 0,-1 0 0 0 0,-1 0 0 0 0,-1 0 0 0 0,-1 0 0 0 0,-2 0 0 0 0,0 0 0 0 0,4 0 0 0 0,2 0 0 0 0,-5-5 0 0 0,-4-1 0 0 0,-4-5 0 0 0,-3 0 0 0 0,2 2 0 0 0,1 2 0 0 0,2 2 0 0 0,2 2 0 0 0,1 2 0 0 0,1 1 0 0 0,0 0 0 0 0,1 1 0 0 0,0-1 0 0 0,0 1 0 0 0,0-1 0 0 0,0 0 0 0 0,5 0 0 0 0,0 0 0 0 0,1 0 0 0 0,-2 0 0 0 0,-1 0 0 0 0,-1 0 0 0 0,-1 0 0 0 0,-1 0 0 0 0,4 0 0 0 0,2 0 0 0 0,-1 0 0 0 0,-1 0 0 0 0,-1 0 0 0 0,-1 0 0 0 0,-2 0 0 0 0,0 0 0 0 0,0 0 0 0 0,-1 0 0 0 0,1 0 0 0 0,-1 0 0 0 0,0 0 0 0 0,1 0 0 0 0,-1 0 0 0 0,1 0 0 0 0,4 0 0 0 0,2 0 0 0 0,0 0 0 0 0,-2 0 0 0 0,-1 0 0 0 0,-1 0 0 0 0,-1 0 0 0 0,-1 0 0 0 0,4 0 0 0 0,2 0 0 0 0,-1 0 0 0 0,-1 0 0 0 0,-1 0 0 0 0,-1 0 0 0 0,-2 0 0 0 0,5 0 0 0 0,1 0 0 0 0,-1 5 0 0 0,-1 6 0 0 0,-1 1 0 0 0,-1-1 0 0 0,3-3 0 0 0,1-2 0 0 0,0-3 0 0 0,-2-2 0 0 0,-6-5 0 0 0,-3-2 0 0 0,0-1 0 0 0,0 2 0 0 0,1 1 0 0 0,-4-3 0 0 0,5-1 0 0 0,2 2 0 0 0,2 1 0 0 0,-5-3 0 0 0,-1 0 0 0 0,-5-4 0 0 0,-5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4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12823 4244 16383 0 0,'5'0'0'0'0,"6"0"0"0"0,6 0 0 0 0,5 0 0 0 0,7 0 0 0 0,5 0 0 0 0,0 0 0 0 0,0 0 0 0 0,-2 0 0 0 0,-1 0 0 0 0,-2 0 0 0 0,5 0 0 0 0,0 0 0 0 0,-1 0 0 0 0,-1 0 0 0 0,-1 0 0 0 0,-2 0 0 0 0,0 0 0 0 0,-1 0 0 0 0,4 0 0 0 0,2 0 0 0 0,-1 0 0 0 0,-1 0 0 0 0,-1 0 0 0 0,-1 0 0 0 0,-2 0 0 0 0,0 0 0 0 0,0 0 0 0 0,-1 0 0 0 0,1 0 0 0 0,-6 5 0 0 0,-1 1 0 0 0,1 0 0 0 0,1-1 0 0 0,1-2 0 0 0,1-1 0 0 0,7-1 0 0 0,1 0 0 0 0,0-1 0 0 0,-5 4 0 0 0,-3 2 0 0 0,0 0 0 0 0,-1-2 0 0 0,0 4 0 0 0,2 1 0 0 0,5-2 0 0 0,2-2 0 0 0,1-2 0 0 0,-2-1 0 0 0,-1-1 0 0 0,-1-1 0 0 0,-1 0 0 0 0,-1 0 0 0 0,0-1 0 0 0,-1 1 0 0 0,1 0 0 0 0,-1 0 0 0 0,0 0 0 0 0,1 0 0 0 0,-1 0 0 0 0,1 0 0 0 0,4 0 0 0 0,2 0 0 0 0,0 0 0 0 0,-2 0 0 0 0,-1 0 0 0 0,-1 0 0 0 0,-2 0 0 0 0,0 0 0 0 0,5 0 0 0 0,0 0 0 0 0,1 0 0 0 0,-2 0 0 0 0,-1 0 0 0 0,-2 0 0 0 0,0 0 0 0 0,4 0 0 0 0,0 0 0 0 0,1 0 0 0 0,-2 0 0 0 0,-1 0 0 0 0,-2 0 0 0 0,0 0 0 0 0,-1 0 0 0 0,4 0 0 0 0,2 0 0 0 0,-1 0 0 0 0,-1 0 0 0 0,-1 0 0 0 0,-1 0 0 0 0,-2 0 0 0 0,0 0 0 0 0,5 0 0 0 0,0 0 0 0 0,1 0 0 0 0,-2 0 0 0 0,-1 0 0 0 0,-2 0 0 0 0,0 0 0 0 0,3 0 0 0 0,2 0 0 0 0,0 0 0 0 0,-2 0 0 0 0,-1 0 0 0 0,-2 0 0 0 0,0 0 0 0 0,-1 0 0 0 0,4 0 0 0 0,2 0 0 0 0,-6-5 0 0 0,-2-1 0 0 0,-1 0 0 0 0,0 1 0 0 0,0 2 0 0 0,1 1 0 0 0,0 0 0 0 0,1 2 0 0 0,1 0 0 0 0,-1 0 0 0 0,1 0 0 0 0,0 1 0 0 0,-5-6 0 0 0,-2-1 0 0 0,1 0 0 0 0,-4-3 0 0 0,0-1 0 0 0,6 2 0 0 0,4 2 0 0 0,-3-2 0 0 0,-1-1 0 0 0,0 2 0 0 0,1 2 0 0 0,1 2 0 0 0,0 1 0 0 0,1 2 0 0 0,5 0 0 0 0,2 0 0 0 0,-1 0 0 0 0,0 1 0 0 0,-2-1 0 0 0,-1 0 0 0 0,4 0 0 0 0,-9 0 0 0 0,-14 0 0 0 0,-12 0 0 0 0,-12 0 0 0 0,-3 5 0 0 0,-4 1 0 0 0,-3 0 0 0 0,-2-1 0 0 0,-2-2 0 0 0,-5 0 0 0 0,-3-2 0 0 0,1-1 0 0 0,1 0 0 0 0,2 0 0 0 0,0 0 0 0 0,2-1 0 0 0,1 1 0 0 0,1 0 0 0 0,-1 0 0 0 0,6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4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4551 10301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7:13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1202 320 24575,'-360'0'0,"337"1"0,1 2 0,-43 9 0,39-7 0,-44 5 0,-44 5 0,77-8 0,-58 2 0,57-8 0,-241-3 0,274 1 0,0 0 0,-1 0 0,1-1 0,0 1 0,0-1 0,0 0 0,0 0 0,0-1 0,-8-5 0,12 8 0,0-1 0,0 0 0,0 0 0,0 0 0,0 0 0,1 0 0,-1 0 0,0 0 0,0 0 0,1 0 0,-1 0 0,1 0 0,-1 0 0,1-1 0,-1 1 0,1 0 0,-1 0 0,1-2 0,0 1 0,0 1 0,1-1 0,-1 1 0,1 0 0,-1-1 0,1 1 0,-1 0 0,1-1 0,0 1 0,0 0 0,-1 0 0,1-1 0,0 1 0,0 0 0,0 0 0,0 0 0,1 0 0,-1 1 0,0-1 0,2-1 0,4-2 0,0 0 0,-1 1 0,2 0 0,-1 1 0,0-1 0,0 1 0,1 1 0,-1-1 0,12 0 0,73 1 0,-64 2 0,47 2 0,90-3 0,-148-3 0,32-8 0,11-1 0,36-7 0,-26 4 0,-6 2 0,-38 7 0,1 1 0,29-2 0,-17 7 0,-25 1 0,-1-1 0,1-1 0,-1 0 0,22-4 0,-32 4 0,0 0 0,0 0 0,0 0 0,0 0 0,0-1 0,0 1 0,-1-1 0,1 0 0,0 0 0,-1 0 0,1 0 0,-1 0 0,0 0 0,0-1 0,0 1 0,0-1 0,0 0 0,0 1 0,-1-1 0,1 0 0,-1 0 0,0 0 0,2-6 0,-1 0 0,0-1 0,-1 1 0,0 0 0,0-1 0,-1 1 0,-1-1 0,1 1 0,-1-1 0,-1 1 0,-3-12 0,5 20 0,-1 0 0,1 0 0,0 0 0,-1 0 0,1 0 0,-1 0 0,1 0 0,-1 0 0,0 0 0,1 0 0,-1 0 0,0 1 0,0-1 0,0 0 0,1 1 0,-1-1 0,0 0 0,0 1 0,0-1 0,0 1 0,0-1 0,0 1 0,0 0 0,0-1 0,0 1 0,-1 0 0,1 0 0,0 0 0,0 0 0,0 0 0,0 0 0,0 0 0,-2 0 0,-3 2 0,0-1 0,0 1 0,0 0 0,1 1 0,-7 3 0,-13 5 0,3-6 0,1-1 0,0-2 0,-35 1 0,33-2 0,-1 1 0,-41 8 0,32-3 0,-1-2 0,-58 3 0,-69-9 0,64-1 0,86 2 0,2 0 0,0 0 0,0 0 0,0 1 0,-1 0 0,-16 5 0,24-5 0,-1 0 0,1 0 0,-1 0 0,1 1 0,-1-1 0,1 1 0,0 0 0,0 0 0,0 0 0,0 0 0,0 0 0,0 0 0,1 0 0,-1 1 0,1-1 0,-1 0 0,1 1 0,0 0 0,0-1 0,0 1 0,0-1 0,1 1 0,-2 5 0,0 10 0,1 0 0,0 1 0,4 35 0,2-89 0,20-66 0,-23 97 0,-1 0 0,1 1 0,0-1 0,-1 1 0,2 0 0,-1-1 0,0 1 0,1 0 0,-1 0 0,1 0 0,0 1 0,0-1 0,6-3 0,-3 2 0,0 1 0,0 0 0,0 0 0,1 1 0,-1 0 0,1 0 0,9-1 0,4 1 0,1 0 0,-1 2 0,1 0 0,26 4 0,-35-1 0,0-1 0,0 1 0,0 1 0,0 0 0,-1 1 0,13 7 0,17 6 0,-24-12 0,0-2 0,0 0 0,1-1 0,-1-1 0,1 0 0,0-2 0,19-1 0,-18 0 0,0 1 0,1 1 0,-1 1 0,0 0 0,32 9 0,-48-9 0,0-1 0,0 1 0,1 0 0,-1 0 0,0 0 0,0 0 0,-1 0 0,1 1 0,0-1 0,-1 1 0,1 0 0,-1 0 0,0 0 0,0 0 0,0 0 0,-1 0 0,1 1 0,-1-1 0,1 0 0,-1 1 0,0-1 0,-1 1 0,2 4 0,-1 5 0,1 0 0,-2 0 0,0 0 0,0 0 0,-3 15 0,2-25 0,1 1 0,-1-1 0,0 0 0,-1 0 0,1 0 0,0 1 0,-1-1 0,0 0 0,1-1 0,-1 1 0,-1 0 0,1 0 0,0-1 0,0 0 0,-1 1 0,0-1 0,1 0 0,-1 0 0,0 0 0,0-1 0,0 1 0,0-1 0,0 1 0,-1-1 0,1 0 0,0 0 0,-6 0 0,-9 2 0,0 0 0,-1-2 0,-34-2 0,43 1 0,-79-1 0,-72-4 0,139 2 0,-33-9 0,35 7 0,0 1 0,-23-2 0,-6 6 0,38 1 0,-1-1 0,1 0 0,-1 0 0,1-1 0,0-1 0,-18-4 0,26 4 0,0 1 0,1-1 0,-1 0 0,0 0 0,1 0 0,0 0 0,-1 0 0,1-1 0,0 1 0,0-1 0,0 1 0,0-1 0,1 0 0,-1 1 0,1-1 0,0 0 0,0 0 0,0 0 0,0 0 0,0-1 0,0 1 0,1 0 0,0 0 0,0-6 0,-1 0 0,1-1 0,1 1 0,0 0 0,0-1 0,1 1 0,0 0 0,4-11 0,-4 16 0,0 0 0,0 1 0,0-1 0,0 1 0,0 0 0,1-1 0,0 1 0,-1 0 0,1 1 0,0-1 0,1 0 0,-1 1 0,0 0 0,1 0 0,-1 0 0,1 0 0,0 0 0,-1 1 0,1-1 0,0 1 0,0 0 0,6 0 0,9-2 0,-1 2 0,1 0 0,31 4 0,-23-2 0,333 3 0,-254-4 0,-101 0 0,-1 0 0,0 0 0,0 0 0,0 1 0,0 0 0,0 0 0,0 0 0,0 0 0,0 0 0,-1 1 0,1 0 0,0 0 0,-1 0 0,1 0 0,3 3 0,-4-1 0,0-1 0,0 1 0,0-1 0,-1 1 0,0 0 0,0 0 0,0 0 0,0 0 0,0 0 0,-1 0 0,0 1 0,0-1 0,1 9 0,1 22 0,-2 0 0,-5 61 0,3-81 0,0-8 342,1-12-2049,-1-6-5119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6T17:14:08.5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1 100 24575,'0'-1'0,"1"-1"0,-1 1 0,1 0 0,-1 0 0,1-1 0,-1 1 0,1 0 0,0 0 0,0 0 0,0 0 0,0 0 0,0 0 0,0 0 0,0 0 0,0 0 0,0 0 0,0 1 0,0-1 0,3-1 0,8-7 0,-8 4 0,0 0 0,1 0 0,0 1 0,0-1 0,0 1 0,0 0 0,1 1 0,0-1 0,-1 1 0,1 0 0,1 0 0,10-2 0,20-2 0,-1 3 0,1 1 0,-1 1 0,58 6 0,-12-1 0,416-3 0,-492 0 0,0 0 0,0 0 0,0 1 0,0 0 0,0 0 0,0 0 0,-1 1 0,9 3 0,-12-4 0,0 0 0,0 1 0,0-1 0,0 0 0,0 1 0,0 0 0,0-1 0,-1 1 0,1 0 0,-1 0 0,1 0 0,-1 0 0,0 0 0,0 1 0,0-1 0,0 0 0,0 0 0,0 1 0,0-1 0,-1 1 0,1-1 0,-1 5 0,0-4 0,0 0 0,-1 0 0,1 1 0,-1-1 0,0 0 0,0 0 0,0-1 0,0 1 0,-1 0 0,1 0 0,-1 0 0,0-1 0,0 1 0,0-1 0,0 0 0,0 1 0,0-1 0,0 0 0,-1 0 0,1 0 0,-1-1 0,0 1 0,1 0 0,-4 0 0,-4 4 0,0-2 0,-1 1 0,1-1 0,-1-1 0,-16 4 0,-16-2 0,1-2 0,-83-6 0,40 1 0,-306 2 0,368 1 84,-1 1 0,-31 8 0,-2 0-1701,24-6-5209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4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9225 3881 16383 0 0,'5'0'0'0'0,"6"0"0"0"0,6 0 0 0 0,4 0 0 0 0,4 0 0 0 0,7 0 0 0 0,3 0 0 0 0,0 0 0 0 0,-2 0 0 0 0,-1 0 0 0 0,-1 0 0 0 0,-2 0 0 0 0,-1 0 0 0 0,0 0 0 0 0,0 0 0 0 0,-1 0 0 0 0,0 0 0 0 0,0 0 0 0 0,1 0 0 0 0,-1 0 0 0 0,1 0 0 0 0,4 0 0 0 0,2 0 0 0 0,0 4 0 0 0,-2 2 0 0 0,-1 0 0 0 0,-1-1 0 0 0,-1-1 0 0 0,-1-2 0 0 0,4-1 0 0 0,2-1 0 0 0,-1 0 0 0 0,-1 0 0 0 0,-1 0 0 0 0,-2 0 0 0 0,0-1 0 0 0,4 1 0 0 0,1 0 0 0 0,-1 0 0 0 0,-1 0 0 0 0,-1 0 0 0 0,-2 0 0 0 0,0 0 0 0 0,-1 0 0 0 0,4 0 0 0 0,2 0 0 0 0,-1 0 0 0 0,-1 0 0 0 0,-1 0 0 0 0,-1 0 0 0 0,-2 0 0 0 0,0 0 0 0 0,5 0 0 0 0,0 0 0 0 0,1 0 0 0 0,-2 0 0 0 0,-1 0 0 0 0,-2 0 0 0 0,0 0 0 0 0,4 0 0 0 0,0 0 0 0 0,1 0 0 0 0,-2 0 0 0 0,-1 0 0 0 0,-2 0 0 0 0,0 0 0 0 0,-6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4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15205 5221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6T18:39:04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14693 5179 16383 0 0,'5'0'0'0'0,"6"0"0"0"0,6 0 0 0 0,9-5 0 0 0,5-1 0 0 0,3 0 0 0 0,-1 1 0 0 0,-1 2 0 0 0,-1 0 0 0 0,-1 2 0 0 0,-2 1 0 0 0,5 0 0 0 0,1 0 0 0 0,0 0 0 0 0,-2 1 0 0 0,-1-1 0 0 0,-2 0 0 0 0,0 0 0 0 0,-1 0 0 0 0,-1 0 0 0 0,1 0 0 0 0,-1 0 0 0 0,0 0 0 0 0,1 0 0 0 0,-1 0 0 0 0,1 0 0 0 0,-1 0 0 0 0,6 0 0 0 0,0 0 0 0 0,1 0 0 0 0,-2 0 0 0 0,-1 0 0 0 0,-1 0 0 0 0,-1 0 0 0 0,-1 0 0 0 0,4 0 0 0 0,2 0 0 0 0,-1 0 0 0 0,-1 0 0 0 0,-1 0 0 0 0,-1 0 0 0 0,-2 0 0 0 0,0 0 0 0 0,0 0 0 0 0,-1 0 0 0 0,1 0 0 0 0,-1 0 0 0 0,-4 5 0 0 0,-7 6 0 0 0,-5 6 0 0 0,-5 4 0 0 0,-13 0 0 0 0,-10-5 0 0 0,-6-5 0 0 0,-5-4 0 0 0,-2-3 0 0 0,0-2 0 0 0,0-2 0 0 0,0-1 0 0 0,1 0 0 0 0,0 0 0 0 0,1 0 0 0 0,0 1 0 0 0,1-1 0 0 0,-1 1 0 0 0,1 0 0 0 0,-1 0 0 0 0,-4 0 0 0 0,-2 0 0 0 0,1 0 0 0 0,0 0 0 0 0,2 0 0 0 0,6-4 0 0 0,3-3 0 0 0,0 2 0 0 0,-1 0 0 0 0,-6 1 0 0 0,-2 2 0 0 0,-1 1 0 0 0,0 1 0 0 0,1 0 0 0 0,1 0 0 0 0,1 0 0 0 0,-4 0 0 0 0,-1 1 0 0 0,1-1 0 0 0,0 0 0 0 0,3 0 0 0 0,0 0 0 0 0,1 0 0 0 0,1 0 0 0 0,1 0 0 0 0,-1 0 0 0 0,1 0 0 0 0,0 0 0 0 0,-1 0 0 0 0,1 0 0 0 0,-1 0 0 0 0,6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5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03081"/>
            <a:ext cx="1971675" cy="49775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03081"/>
            <a:ext cx="5800725" cy="49775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9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4703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3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1434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1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943350" cy="3907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943350" cy="3907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98A389-98DA-9B42-998F-526F9CB9C49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A4A3E6-65B8-434D-855B-2420941C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5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4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82594"/>
            <a:ext cx="2949178" cy="151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81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8028"/>
            <a:ext cx="2949178" cy="3061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9957"/>
            <a:ext cx="2949178" cy="175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5009" y="992188"/>
            <a:ext cx="4629150" cy="459758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82957"/>
            <a:ext cx="2949178" cy="28068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8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85574"/>
            <a:ext cx="7886700" cy="805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6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7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4703C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2.png"/><Relationship Id="rId1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823AEB-967E-DCD6-9F48-A62DDCF98548}"/>
              </a:ext>
            </a:extLst>
          </p:cNvPr>
          <p:cNvSpPr txBox="1">
            <a:spLocks/>
          </p:cNvSpPr>
          <p:nvPr/>
        </p:nvSpPr>
        <p:spPr>
          <a:xfrm>
            <a:off x="628650" y="2125909"/>
            <a:ext cx="7886700" cy="96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470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Applying for State Phytosanitary Certificates through PCIT</a:t>
            </a:r>
            <a:endParaRPr lang="en-US" sz="1600">
              <a:solidFill>
                <a:schemeClr val="bg1"/>
              </a:solidFill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(Phytosanitary Certificate Issuance &amp; Tracking System)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FE3C-D4BE-4DE1-75F6-69D50D31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“Create Application”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A3685D2-F8DF-DFA1-872E-F92A4AD4C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2316477"/>
            <a:ext cx="4629150" cy="20234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DC17F-52D0-C0B9-B3CC-C8CA66872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At the beginning, you will need to create a template. You will also be able to save consignees and exporters when needed.</a:t>
            </a:r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19BA0E-3B98-B5FA-B31F-11A852BB4B32}"/>
                  </a:ext>
                </a:extLst>
              </p14:cNvPr>
              <p14:cNvContentPartPr/>
              <p14:nvPr/>
            </p14:nvContentPartPr>
            <p14:xfrm>
              <a:off x="6240436" y="2394897"/>
              <a:ext cx="865741" cy="5059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19BA0E-3B98-B5FA-B31F-11A852BB4B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2445" y="2376956"/>
                <a:ext cx="901364" cy="861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8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A982-F0C1-FE41-019A-8E262372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Once logged in, this will be your home screen.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9A1971-1514-5580-67C7-98626D3B8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3160"/>
            <a:ext cx="7886700" cy="344733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2D9977-B47D-C2D7-2B3A-58B840D719CF}"/>
                  </a:ext>
                </a:extLst>
              </p14:cNvPr>
              <p14:cNvContentPartPr/>
              <p14:nvPr/>
            </p14:nvContentPartPr>
            <p14:xfrm>
              <a:off x="4631634" y="2263773"/>
              <a:ext cx="1517501" cy="3286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2D9977-B47D-C2D7-2B3A-58B840D719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3637" y="2245913"/>
                <a:ext cx="1553135" cy="682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77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AE7A-3F21-5228-5283-EFF2A7C1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To Create an Application, first choose a certificate type.</a:t>
            </a:r>
            <a:endParaRPr lang="en-US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8C3B0AF-6D65-DCB4-C459-E464496D3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59109"/>
            <a:ext cx="7886700" cy="3495432"/>
          </a:xfrm>
        </p:spPr>
      </p:pic>
    </p:spTree>
    <p:extLst>
      <p:ext uri="{BB962C8B-B14F-4D97-AF65-F5344CB8AC3E}">
        <p14:creationId xmlns:p14="http://schemas.microsoft.com/office/powerpoint/2010/main" val="10654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91EC-4263-786B-602C-A0CF6A71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60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/>
              <a:t>Click on dropdown box on the bottom of the screen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CD9B047-80C0-2C1C-B691-D368AE62E1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38" y="3486383"/>
            <a:ext cx="3868737" cy="17219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21966-015D-D848-AA7D-500AD4822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>
            <a:normAutofit/>
          </a:bodyPr>
          <a:lstStyle/>
          <a:p>
            <a:r>
              <a:rPr lang="en-US"/>
              <a:t>Choose “Next”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A8E65E57-501A-857F-E1F2-498A5FE19D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3477979"/>
            <a:ext cx="3887788" cy="173878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9271942-E0A5-F0A1-5BFE-DAB23314F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349298"/>
            <a:ext cx="3868737" cy="1155777"/>
          </a:xfrm>
        </p:spPr>
        <p:txBody>
          <a:bodyPr>
            <a:normAutofit/>
          </a:bodyPr>
          <a:lstStyle/>
          <a:p>
            <a:r>
              <a:rPr lang="en-US"/>
              <a:t>Choose “Georgia State Certificate”</a:t>
            </a:r>
          </a:p>
        </p:txBody>
      </p:sp>
    </p:spTree>
    <p:extLst>
      <p:ext uri="{BB962C8B-B14F-4D97-AF65-F5344CB8AC3E}">
        <p14:creationId xmlns:p14="http://schemas.microsoft.com/office/powerpoint/2010/main" val="28816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A714-DA1D-15BD-DC1F-8076AE0E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Once you have created templates, applying will be much faster. You will also be able to save multiple consignees and exporters.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16D5910-7634-1FBE-F008-18EC9BC52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90602"/>
            <a:ext cx="7886700" cy="343244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EEEC3D-8E18-075A-98DB-A4C23BB6132A}"/>
                  </a:ext>
                </a:extLst>
              </p14:cNvPr>
              <p14:cNvContentPartPr/>
              <p14:nvPr/>
            </p14:nvContentPartPr>
            <p14:xfrm>
              <a:off x="4691270" y="2255575"/>
              <a:ext cx="1486720" cy="4095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EEEC3D-8E18-075A-98DB-A4C23BB613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3275" y="2237613"/>
                <a:ext cx="1522349" cy="7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AE1DBD-EF2F-5C1F-5D0A-A8430F0A6D25}"/>
                  </a:ext>
                </a:extLst>
              </p14:cNvPr>
              <p14:cNvContentPartPr/>
              <p14:nvPr/>
            </p14:nvContentPartPr>
            <p14:xfrm>
              <a:off x="29817" y="5685183"/>
              <a:ext cx="14908" cy="1490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AE1DBD-EF2F-5C1F-5D0A-A8430F0A6D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15583" y="4939783"/>
                <a:ext cx="1490800" cy="14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5089-34EC-435E-A86F-0F3DCC43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You will be able to choose a template, consignees and exporters. Bottom left is the beginning of an application.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8D506D5-E6C1-CE61-B3C4-2C250B597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929161"/>
            <a:ext cx="3943350" cy="2707994"/>
          </a:xfrm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8F3355E0-5A41-15E1-DCAB-FC5469A97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929161"/>
            <a:ext cx="3943350" cy="274348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7AF8B5-7693-E0CB-F61D-81DEDCA04191}"/>
                  </a:ext>
                </a:extLst>
              </p14:cNvPr>
              <p14:cNvContentPartPr/>
              <p14:nvPr/>
            </p14:nvContentPartPr>
            <p14:xfrm>
              <a:off x="5666602" y="2917537"/>
              <a:ext cx="432720" cy="138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7AF8B5-7693-E0CB-F61D-81DEDCA041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7602" y="2908514"/>
                <a:ext cx="450360" cy="15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1240A9-E55C-4DD1-3FD7-83BED2CA4C5E}"/>
                  </a:ext>
                </a:extLst>
              </p14:cNvPr>
              <p14:cNvContentPartPr/>
              <p14:nvPr/>
            </p14:nvContentPartPr>
            <p14:xfrm>
              <a:off x="5709082" y="2952457"/>
              <a:ext cx="368640" cy="6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1240A9-E55C-4DD1-3FD7-83BED2CA4C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3082" y="2916646"/>
                <a:ext cx="440280" cy="139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B42644-08D0-58A2-AF57-3F0A912E5BF5}"/>
                  </a:ext>
                </a:extLst>
              </p14:cNvPr>
              <p14:cNvContentPartPr/>
              <p14:nvPr/>
            </p14:nvContentPartPr>
            <p14:xfrm>
              <a:off x="2663686" y="2067339"/>
              <a:ext cx="714945" cy="1490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B42644-08D0-58A2-AF57-3F0A912E5B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5695" y="2041636"/>
                <a:ext cx="750566" cy="65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FCF196-2B86-BFB7-3606-A71F1F464D90}"/>
                  </a:ext>
                </a:extLst>
              </p14:cNvPr>
              <p14:cNvContentPartPr/>
              <p14:nvPr/>
            </p14:nvContentPartPr>
            <p14:xfrm>
              <a:off x="6033052" y="2822713"/>
              <a:ext cx="14908" cy="1490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FCF196-2B86-BFB7-3606-A71F1F464D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87652" y="2077313"/>
                <a:ext cx="1490800" cy="14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DE045A-F272-D740-93C1-AD6C9A28B713}"/>
                  </a:ext>
                </a:extLst>
              </p14:cNvPr>
              <p14:cNvContentPartPr/>
              <p14:nvPr/>
            </p14:nvContentPartPr>
            <p14:xfrm>
              <a:off x="5744818" y="2782523"/>
              <a:ext cx="507830" cy="4168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DE045A-F272-D740-93C1-AD6C9A28B7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6835" y="2764711"/>
                <a:ext cx="543436" cy="76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CBFD43-C24A-539F-5B80-2B5167BC4290}"/>
                  </a:ext>
                </a:extLst>
              </p14:cNvPr>
              <p14:cNvContentPartPr/>
              <p14:nvPr/>
            </p14:nvContentPartPr>
            <p14:xfrm>
              <a:off x="10167730" y="1719469"/>
              <a:ext cx="14908" cy="1490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CBFD43-C24A-539F-5B80-2B5167BC42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22330" y="974069"/>
                <a:ext cx="1490800" cy="14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4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FF3D-2CBA-6AEC-B67A-346F9C04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25109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/>
              <a:t>Continue to finish the application by choosing “Next” after each page.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346C5-47DF-63E0-9B99-57158942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the application is submitted, we will review and issue as long as all requirements have been met.</a:t>
            </a:r>
          </a:p>
        </p:txBody>
      </p:sp>
    </p:spTree>
    <p:extLst>
      <p:ext uri="{BB962C8B-B14F-4D97-AF65-F5344CB8AC3E}">
        <p14:creationId xmlns:p14="http://schemas.microsoft.com/office/powerpoint/2010/main" val="2199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57E0-E4FD-CC27-855A-64BA11FB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for Certificates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9874422-06AC-47BA-0CE2-45D1D328D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2275472"/>
            <a:ext cx="4629150" cy="21054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A02EB-DAAA-58AA-C037-AD65DF1EE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Payment for certificates will be much easier.</a:t>
            </a:r>
          </a:p>
          <a:p>
            <a:r>
              <a:rPr lang="en-US" dirty="0"/>
              <a:t>You can load money into the Pay.gov sight per certificate or have a balance to pay for many certificates.</a:t>
            </a:r>
          </a:p>
        </p:txBody>
      </p:sp>
    </p:spTree>
    <p:extLst>
      <p:ext uri="{BB962C8B-B14F-4D97-AF65-F5344CB8AC3E}">
        <p14:creationId xmlns:p14="http://schemas.microsoft.com/office/powerpoint/2010/main" val="15035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A565-6289-DDDF-589A-253B4C74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“Financial Management” in the left menu board.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21FAF-EA25-A541-37AC-64CD58E68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amount desired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E874133-BB99-6FF5-8462-49E72CC85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38" y="3366220"/>
            <a:ext cx="3868737" cy="196229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CCF94-2E86-13E4-DE35-C21708AE0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Choose “Continue to Pay.gov”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CAA27190-E019-44FC-A7CC-9B9576F260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3500084"/>
            <a:ext cx="3887788" cy="1694570"/>
          </a:xfrm>
        </p:spPr>
      </p:pic>
    </p:spTree>
    <p:extLst>
      <p:ext uri="{BB962C8B-B14F-4D97-AF65-F5344CB8AC3E}">
        <p14:creationId xmlns:p14="http://schemas.microsoft.com/office/powerpoint/2010/main" val="35860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F291-F5F9-D7BC-0D1B-63AD9054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Steps for applying for a State Phytosanitary Certificate through PCIT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1260D-A242-5BC8-6644-2C189FC837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next few slides will show the steps for creating an account through E-Authentication and applying for a State Phytosanitary Certificate through PCIT</a:t>
            </a:r>
          </a:p>
          <a:p>
            <a:r>
              <a:rPr lang="en-US"/>
              <a:t>Please follow the slides in order to create your account and apply for a State Phytosanitary Certificate.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D1AE0-EA66-9CC8-BA1D-47D6B94DA2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Below is the web address to begin the process and the web address for PCIT once you have created your account.</a:t>
            </a:r>
          </a:p>
          <a:p>
            <a:endParaRPr lang="en-US"/>
          </a:p>
          <a:p>
            <a:r>
              <a:rPr lang="en-US"/>
              <a:t>https://www.eauth.usda.gov/eauth/b/usda/home</a:t>
            </a:r>
          </a:p>
          <a:p>
            <a:endParaRPr lang="en-US"/>
          </a:p>
          <a:p>
            <a:r>
              <a:rPr lang="en-US"/>
              <a:t>https://pcit.aphis.usda.gov/pcit/faces/signIn.jsf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9B8F-7FCC-B39E-5594-776D4285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E-Authentication Home-</a:t>
            </a:r>
            <a:br>
              <a:rPr lang="en-US"/>
            </a:br>
            <a:r>
              <a:rPr lang="en-US"/>
              <a:t>Choose “CREATE ACCOUNT”</a:t>
            </a:r>
          </a:p>
        </p:txBody>
      </p:sp>
      <p:pic>
        <p:nvPicPr>
          <p:cNvPr id="5" name="Content Placeholder 4" descr="A gree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AD196C0E-D5A5-C7D9-EC16-B64B0CBA6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53258"/>
            <a:ext cx="7886700" cy="3107134"/>
          </a:xfrm>
        </p:spPr>
      </p:pic>
    </p:spTree>
    <p:extLst>
      <p:ext uri="{BB962C8B-B14F-4D97-AF65-F5344CB8AC3E}">
        <p14:creationId xmlns:p14="http://schemas.microsoft.com/office/powerpoint/2010/main" val="11805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6AB7-DE29-402A-6177-ACD62C27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“No” on this screen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1DA7C9D-D69D-4076-6215-1A5D8CC5F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3183"/>
            <a:ext cx="7886700" cy="3467283"/>
          </a:xfrm>
        </p:spPr>
      </p:pic>
    </p:spTree>
    <p:extLst>
      <p:ext uri="{BB962C8B-B14F-4D97-AF65-F5344CB8AC3E}">
        <p14:creationId xmlns:p14="http://schemas.microsoft.com/office/powerpoint/2010/main" val="2200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774C-9566-57E7-9314-08F127C8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“Continue to Login.gov”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803257-BE3E-B35B-7F93-58D32B059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8037"/>
            <a:ext cx="7886700" cy="3437576"/>
          </a:xfrm>
        </p:spPr>
      </p:pic>
    </p:spTree>
    <p:extLst>
      <p:ext uri="{BB962C8B-B14F-4D97-AF65-F5344CB8AC3E}">
        <p14:creationId xmlns:p14="http://schemas.microsoft.com/office/powerpoint/2010/main" val="29179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2961-A20E-D47C-402F-8FCFFE68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Choose “Create an Account”- this is where you will create a username and password.</a:t>
            </a:r>
          </a:p>
        </p:txBody>
      </p:sp>
      <p:pic>
        <p:nvPicPr>
          <p:cNvPr id="5" name="Content Placeholder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6F024F34-78B8-F451-F2B7-57C544023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62204"/>
            <a:ext cx="7886700" cy="3489242"/>
          </a:xfrm>
        </p:spPr>
      </p:pic>
    </p:spTree>
    <p:extLst>
      <p:ext uri="{BB962C8B-B14F-4D97-AF65-F5344CB8AC3E}">
        <p14:creationId xmlns:p14="http://schemas.microsoft.com/office/powerpoint/2010/main" val="12035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8B51-999D-D851-3184-B1E5417C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Once you have created an E-Authentication account, go to the PCIT website at bottom right. Choose “Log In”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9EC36D3-A77D-E174-2342-9967134905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513261"/>
            <a:ext cx="7223760" cy="321962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1BED6-5A17-1411-E789-7E676848D1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https://pcit.aphis.usda.gov/pcit/faces/signIn.jsf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591F-085E-F3CC-4DC6-B2DC2FF5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“Customer”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31C63F-9664-3B10-DB6D-50C3EE0BA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8375"/>
            <a:ext cx="7886700" cy="3456900"/>
          </a:xfrm>
        </p:spPr>
      </p:pic>
    </p:spTree>
    <p:extLst>
      <p:ext uri="{BB962C8B-B14F-4D97-AF65-F5344CB8AC3E}">
        <p14:creationId xmlns:p14="http://schemas.microsoft.com/office/powerpoint/2010/main" val="22671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A494-96B1-6BF3-172E-00EF7D7E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“Login.gov”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ECA462D-417A-9918-5A52-D3488DACD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67600"/>
            <a:ext cx="7886700" cy="3478449"/>
          </a:xfrm>
        </p:spPr>
      </p:pic>
    </p:spTree>
    <p:extLst>
      <p:ext uri="{BB962C8B-B14F-4D97-AF65-F5344CB8AC3E}">
        <p14:creationId xmlns:p14="http://schemas.microsoft.com/office/powerpoint/2010/main" val="12323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420</Words>
  <Application>Microsoft Office PowerPoint</Application>
  <PresentationFormat>Letter Paper (8.5x11 in)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 2013 - 2022</vt:lpstr>
      <vt:lpstr>PowerPoint Presentation</vt:lpstr>
      <vt:lpstr>Steps for applying for a State Phytosanitary Certificate through PCIT</vt:lpstr>
      <vt:lpstr>E-Authentication Home- Choose “CREATE ACCOUNT”</vt:lpstr>
      <vt:lpstr>Choose “No” on this screen</vt:lpstr>
      <vt:lpstr>Choose “Continue to Login.gov”</vt:lpstr>
      <vt:lpstr>Choose “Create an Account”- this is where you will create a username and password.</vt:lpstr>
      <vt:lpstr>Once you have created an E-Authentication account, go to the PCIT website at bottom right. Choose “Log In”</vt:lpstr>
      <vt:lpstr>Choose “Customer”</vt:lpstr>
      <vt:lpstr>Choose “Login.gov”</vt:lpstr>
      <vt:lpstr>Choose “Create Application”</vt:lpstr>
      <vt:lpstr>Once logged in, this will be your home screen.</vt:lpstr>
      <vt:lpstr>To Create an Application, first choose a certificate type.</vt:lpstr>
      <vt:lpstr>Click on dropdown box on the bottom of the screen</vt:lpstr>
      <vt:lpstr>Once you have created templates, applying will be much faster. You will also be able to save multiple consignees and exporters.</vt:lpstr>
      <vt:lpstr>You will be able to choose a template, consignees and exporters. Bottom left is the beginning of an application.</vt:lpstr>
      <vt:lpstr>Continue to finish the application by choosing “Next” after each page.</vt:lpstr>
      <vt:lpstr>Payment for Certificates</vt:lpstr>
      <vt:lpstr>Choose “Financial Management” in the left menu board.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Erin</dc:creator>
  <cp:lastModifiedBy>Adams, Christopher</cp:lastModifiedBy>
  <cp:revision>7</cp:revision>
  <dcterms:created xsi:type="dcterms:W3CDTF">2023-01-10T14:47:58Z</dcterms:created>
  <dcterms:modified xsi:type="dcterms:W3CDTF">2024-04-09T14:09:11Z</dcterms:modified>
</cp:coreProperties>
</file>